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0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307" r:id="rId16"/>
    <p:sldId id="30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06" r:id="rId27"/>
    <p:sldId id="301" r:id="rId28"/>
    <p:sldId id="298" r:id="rId29"/>
    <p:sldId id="299" r:id="rId30"/>
    <p:sldId id="309" r:id="rId31"/>
    <p:sldId id="30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pos="7176" userDrawn="1">
          <p15:clr>
            <a:srgbClr val="A4A3A4"/>
          </p15:clr>
        </p15:guide>
        <p15:guide id="5" orient="horz" pos="528" userDrawn="1">
          <p15:clr>
            <a:srgbClr val="A4A3A4"/>
          </p15:clr>
        </p15:guide>
        <p15:guide id="6" orient="horz" pos="3792" userDrawn="1">
          <p15:clr>
            <a:srgbClr val="A4A3A4"/>
          </p15:clr>
        </p15:guide>
        <p15:guide id="7" orient="horz" pos="1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748" autoAdjust="0"/>
    <p:restoredTop sz="96037" autoAdjust="0"/>
  </p:normalViewPr>
  <p:slideViewPr>
    <p:cSldViewPr snapToGrid="0" showGuides="1">
      <p:cViewPr varScale="1">
        <p:scale>
          <a:sx n="87" d="100"/>
          <a:sy n="87" d="100"/>
        </p:scale>
        <p:origin x="64" y="472"/>
      </p:cViewPr>
      <p:guideLst>
        <p:guide orient="horz" pos="2160"/>
        <p:guide pos="3816"/>
        <p:guide pos="504"/>
        <p:guide pos="7176"/>
        <p:guide orient="horz" pos="528"/>
        <p:guide orient="horz" pos="3792"/>
        <p:guide orient="horz" pos="11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360D32B-323E-D0ED-4396-F1A3089479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D0B70-22F1-496F-B7DA-63F7CA1C7C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5861" y="4516193"/>
            <a:ext cx="4194629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 R E A T I V E   R E S E N T A T I O 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D486D-7DF5-4366-B0C3-5D63F403CF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7112"/>
            <a:ext cx="9144000" cy="2387600"/>
          </a:xfrm>
        </p:spPr>
        <p:txBody>
          <a:bodyPr anchor="b">
            <a:noAutofit/>
          </a:bodyPr>
          <a:lstStyle>
            <a:lvl1pPr algn="ctr">
              <a:defRPr sz="166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iLOOK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1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1F02A2D-39F7-1064-B6B0-6A8484A43E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0870" y="0"/>
            <a:ext cx="5543729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78"/>
            <a:ext cx="6096000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55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1F02A2D-39F7-1064-B6B0-6A8484A43E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498917"/>
            <a:ext cx="4572000" cy="636756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5182675-1748-6863-9D7A-16A64BFBDE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8948" y="498917"/>
            <a:ext cx="2614304" cy="293008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901" y="855078"/>
            <a:ext cx="4502099" cy="1920526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8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DE80EB1-D55B-3F5B-D8B1-EEB2DB4400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838202"/>
            <a:ext cx="3376257" cy="518869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5B24269-7835-7DFC-1DB2-C3A911198E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1738" y="3480600"/>
            <a:ext cx="3659402" cy="254629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E663B36-2264-0F2A-969F-F19C5F53D0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46619" y="857252"/>
            <a:ext cx="4145279" cy="516964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F1A3CE-CC8F-D57F-A6F3-F6ABCC66DAB7}"/>
              </a:ext>
            </a:extLst>
          </p:cNvPr>
          <p:cNvSpPr/>
          <p:nvPr userDrawn="1"/>
        </p:nvSpPr>
        <p:spPr>
          <a:xfrm>
            <a:off x="3481738" y="847725"/>
            <a:ext cx="5405087" cy="252967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8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0932" y="8478"/>
            <a:ext cx="527696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732" y="855078"/>
            <a:ext cx="4972665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5587526-8D54-8C2B-4A98-84D8FDBC70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22971" y="1747711"/>
            <a:ext cx="3642916" cy="381777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04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458" y="4202675"/>
            <a:ext cx="4972665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5587526-8D54-8C2B-4A98-84D8FDBC70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75458" y="838200"/>
            <a:ext cx="2718750" cy="294287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962CF92-D43B-E58D-32B1-D0F1B3CCBE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74304" y="838200"/>
            <a:ext cx="2718750" cy="294287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2DCB68C4-D7E4-88A3-B2C8-3009038EC9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73150" y="838200"/>
            <a:ext cx="2718750" cy="294287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7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7178" y="838200"/>
            <a:ext cx="3781438" cy="51815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0" y="855078"/>
            <a:ext cx="4972665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278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78"/>
            <a:ext cx="6096000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67849" y="855078"/>
            <a:ext cx="3454400" cy="51816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43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1F02A2D-39F7-1064-B6B0-6A8484A43E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23479" y="855078"/>
            <a:ext cx="7267864" cy="288229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78"/>
            <a:ext cx="3771900" cy="1920526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7602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1F02A2D-39F7-1064-B6B0-6A8484A43E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14699" y="2046913"/>
            <a:ext cx="5572126" cy="351322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78"/>
            <a:ext cx="5257800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1474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1F02A2D-39F7-1064-B6B0-6A8484A43E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73863" y="1162050"/>
            <a:ext cx="4618037" cy="45338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78"/>
            <a:ext cx="5257800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79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F341-4771-45CF-99C9-67445CCF8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8E368-C99A-4D8A-8B5D-9E4C414A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A52E-4588-42E3-B65C-74229D4507D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D0F02-AAFE-4AC5-B619-4BF6A278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0D87E-676B-4879-A202-F8CEFFCD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1D24-3484-4822-BBC5-AD7539231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7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B7A5B03-9C7F-9B78-7E20-4CC20FDAE0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CDF218B8-B44D-CCE0-D86D-5692E69B79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3550" y="0"/>
            <a:ext cx="457835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6A07D-B343-42AC-9D72-C7840FB9F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460" y="3561335"/>
            <a:ext cx="3660790" cy="1754326"/>
          </a:xfrm>
        </p:spPr>
        <p:txBody>
          <a:bodyPr wrap="square" anchor="t">
            <a:sp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 Slide</a:t>
            </a:r>
          </a:p>
        </p:txBody>
      </p:sp>
    </p:spTree>
    <p:extLst>
      <p:ext uri="{BB962C8B-B14F-4D97-AF65-F5344CB8AC3E}">
        <p14:creationId xmlns:p14="http://schemas.microsoft.com/office/powerpoint/2010/main" val="862160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B7A5B03-9C7F-9B78-7E20-4CC20FDAE0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CDF218B8-B44D-CCE0-D86D-5692E69B79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3550" y="0"/>
            <a:ext cx="4591104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6A07D-B343-42AC-9D72-C7840FB9F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9650" y="2415457"/>
            <a:ext cx="4933950" cy="923330"/>
          </a:xfrm>
        </p:spPr>
        <p:txBody>
          <a:bodyPr wrap="square" anchor="t">
            <a:sp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Get In Touch</a:t>
            </a:r>
          </a:p>
        </p:txBody>
      </p:sp>
    </p:spTree>
    <p:extLst>
      <p:ext uri="{BB962C8B-B14F-4D97-AF65-F5344CB8AC3E}">
        <p14:creationId xmlns:p14="http://schemas.microsoft.com/office/powerpoint/2010/main" val="73255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78"/>
            <a:ext cx="6096000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37438" y="0"/>
            <a:ext cx="4773612" cy="686593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2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7571"/>
            <a:ext cx="5061313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BEF61-E2DE-BF7A-18AE-4DD01DC33935}"/>
              </a:ext>
            </a:extLst>
          </p:cNvPr>
          <p:cNvSpPr/>
          <p:nvPr userDrawn="1"/>
        </p:nvSpPr>
        <p:spPr>
          <a:xfrm>
            <a:off x="7943849" y="0"/>
            <a:ext cx="3448051" cy="3146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895DD8-95DB-FD71-D606-AAEA04BE8F17}"/>
              </a:ext>
            </a:extLst>
          </p:cNvPr>
          <p:cNvSpPr/>
          <p:nvPr userDrawn="1"/>
        </p:nvSpPr>
        <p:spPr>
          <a:xfrm>
            <a:off x="6699612" y="2236008"/>
            <a:ext cx="5492387" cy="46219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855078"/>
            <a:ext cx="5295902" cy="514784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1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78"/>
            <a:ext cx="4972665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2458" y="0"/>
            <a:ext cx="4229100" cy="686593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F456334-5419-14D5-8177-CE69FBA32C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37530" y="3441447"/>
            <a:ext cx="2654370" cy="266614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7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478"/>
            <a:ext cx="7041784" cy="627802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981" y="855078"/>
            <a:ext cx="4972665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94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78"/>
            <a:ext cx="6096000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4625" y="855078"/>
            <a:ext cx="3726504" cy="248557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EFC3B640-26FA-7EF0-D341-1DA40562E5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84625" y="3534222"/>
            <a:ext cx="3726504" cy="248557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4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7571"/>
            <a:ext cx="5061313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33800" y="0"/>
            <a:ext cx="3454400" cy="51816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098532"/>
            <a:ext cx="5636382" cy="375946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77" y="842496"/>
            <a:ext cx="4972665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61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034E42-F6CA-473E-98B6-7BA3D8B7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CAA11-150B-40D7-B77C-4736F242F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36C75-835B-48D1-BF88-7040CA5D1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1A52E-4588-42E3-B65C-74229D4507D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DF608-10D1-4014-B905-7E216F07E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5945-4D09-4B9A-84FB-3D87B7996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1D24-3484-4822-BBC5-AD7539231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7" r:id="rId19"/>
    <p:sldLayoutId id="2147483651" r:id="rId20"/>
    <p:sldLayoutId id="214748367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rick building with a sign on the side&#10;&#10;Description automatically generated">
            <a:extLst>
              <a:ext uri="{FF2B5EF4-FFF2-40B4-BE49-F238E27FC236}">
                <a16:creationId xmlns:a16="http://schemas.microsoft.com/office/drawing/2014/main" id="{F70B65A7-BAEC-A8C6-D884-914A9A70B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2031" y="13535"/>
            <a:ext cx="12167937" cy="6844465"/>
          </a:xfrm>
          <a:solidFill>
            <a:schemeClr val="accent2"/>
          </a:soli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18DB9AE-EB82-495D-A7B1-397A898AA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687" y="4041341"/>
            <a:ext cx="10438627" cy="751616"/>
          </a:xfr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/>
              <a:t>OPRFHS Class of 1994 - Forever in Our Hearts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4448C-F926-41B9-BB03-C8143D82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30" y="1249649"/>
            <a:ext cx="11752741" cy="2123658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dirty="0"/>
              <a:t>In Loving Memory </a:t>
            </a:r>
            <a:br>
              <a:rPr lang="en-US" sz="6600" dirty="0"/>
            </a:br>
            <a:r>
              <a:rPr lang="en-US" sz="6600" dirty="0"/>
              <a:t>of Our Classmates</a:t>
            </a:r>
            <a:endParaRPr lang="en-US" sz="6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B4DC03-B232-FA3D-5492-A8F14510141A}"/>
              </a:ext>
            </a:extLst>
          </p:cNvPr>
          <p:cNvCxnSpPr>
            <a:cxnSpLocks/>
          </p:cNvCxnSpPr>
          <p:nvPr/>
        </p:nvCxnSpPr>
        <p:spPr>
          <a:xfrm>
            <a:off x="1087045" y="3707324"/>
            <a:ext cx="100179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56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in a sweater&#10;&#10;Description automatically generated">
            <a:extLst>
              <a:ext uri="{FF2B5EF4-FFF2-40B4-BE49-F238E27FC236}">
                <a16:creationId xmlns:a16="http://schemas.microsoft.com/office/drawing/2014/main" id="{C7DB3C3C-092F-191D-062D-E369FB6437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591"/>
          <a:stretch>
            <a:fillRect/>
          </a:stretch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David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Eckberg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6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51E3483-1FED-983F-22C9-D96911ED2B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" b="236"/>
          <a:stretch/>
        </p:blipFill>
        <p:spPr>
          <a:xfrm>
            <a:off x="0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Kelly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Fogg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0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2BC6E32-84EC-1145-F7E4-9F3F6F281A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" b="1010"/>
          <a:stretch/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Andrew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 err="1">
                <a:solidFill>
                  <a:schemeClr val="bg1"/>
                </a:solidFill>
              </a:rPr>
              <a:t>Ghertner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3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9FD5B6F-E1A0-56EA-F8D6-C634BA9A4F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r="15643"/>
          <a:stretch/>
        </p:blipFill>
        <p:spPr>
          <a:xfrm>
            <a:off x="0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4048577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416404"/>
            <a:ext cx="5210507" cy="2585323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Angelina </a:t>
            </a:r>
            <a:r>
              <a:rPr lang="en-US" sz="6000" dirty="0" err="1">
                <a:solidFill>
                  <a:schemeClr val="bg1"/>
                </a:solidFill>
              </a:rPr>
              <a:t>Goneno</a:t>
            </a:r>
            <a:r>
              <a:rPr lang="en-US" sz="6000" dirty="0">
                <a:solidFill>
                  <a:schemeClr val="bg1"/>
                </a:solidFill>
              </a:rPr>
              <a:t>-Griffith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2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9283497-D46F-7CD4-66C1-BEC0CC535D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591"/>
          <a:stretch/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Julian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Gonzalez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9FD5B6F-E1A0-56EA-F8D6-C634BA9A4F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r="11267"/>
          <a:stretch/>
        </p:blipFill>
        <p:spPr>
          <a:xfrm>
            <a:off x="0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Jenni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Green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18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9283497-D46F-7CD4-66C1-BEC0CC535D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0" r="19080"/>
          <a:stretch/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Charlotte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Harrison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4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CA600C8-8BA1-B58E-E459-B3A35A0B9D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5" r="15915"/>
          <a:stretch/>
        </p:blipFill>
        <p:spPr>
          <a:xfrm>
            <a:off x="41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Brendan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Hedges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98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DD95301-E107-2D0C-FAAD-A341E0BCB1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591"/>
          <a:stretch/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Langdon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Hutchinson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87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5625C8B-B45D-FE40-B66E-CD0148413E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" r="7756"/>
          <a:stretch/>
        </p:blipFill>
        <p:spPr>
          <a:xfrm>
            <a:off x="0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David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Hyde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5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70B65A7-BAEC-A8C6-D884-914A9A70B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2" y="6768"/>
            <a:ext cx="12167937" cy="6844465"/>
          </a:xfrm>
          <a:solidFill>
            <a:schemeClr val="accent2"/>
          </a:soli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18DB9AE-EB82-495D-A7B1-397A898AA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686" y="1986320"/>
            <a:ext cx="10438627" cy="4282263"/>
          </a:xfr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dirty="0"/>
              <a:t>Each of these individuals was a special part of our journey, creating memories and shaping our lives. </a:t>
            </a:r>
          </a:p>
          <a:p>
            <a:pPr algn="ctr">
              <a:lnSpc>
                <a:spcPct val="130000"/>
              </a:lnSpc>
            </a:pPr>
            <a:r>
              <a:rPr lang="en-US" sz="4000" dirty="0"/>
              <a:t>Today, we also celebrate the </a:t>
            </a:r>
          </a:p>
          <a:p>
            <a:pPr algn="ctr">
              <a:lnSpc>
                <a:spcPct val="130000"/>
              </a:lnSpc>
            </a:pPr>
            <a:r>
              <a:rPr lang="en-US" sz="4000" dirty="0"/>
              <a:t>joy they brought to us all.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4448C-F926-41B9-BB03-C8143D82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30" y="695516"/>
            <a:ext cx="11752741" cy="1117229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Remembering Their Legacy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39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3F5C011-C821-5DD9-0DCC-6831B8222F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r="3676"/>
          <a:stretch/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Joe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Kunkel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72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ED839F2-AEA6-AE40-1DD2-F6B55D59DF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" b="8530"/>
          <a:stretch/>
        </p:blipFill>
        <p:spPr>
          <a:xfrm>
            <a:off x="0" y="7938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Timothy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Lutz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82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74D2A1D-3851-9EEA-7294-19603B0288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r="2899"/>
          <a:stretch/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Janielle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Marcus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1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in a beanie and a hat&#10;&#10;Description automatically generated">
            <a:extLst>
              <a:ext uri="{FF2B5EF4-FFF2-40B4-BE49-F238E27FC236}">
                <a16:creationId xmlns:a16="http://schemas.microsoft.com/office/drawing/2014/main" id="{1BEEB4BF-E3D5-1350-A969-0C05F478E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693"/>
          <a:stretch>
            <a:fillRect/>
          </a:stretch>
        </p:blipFill>
        <p:spPr>
          <a:xfrm>
            <a:off x="0" y="7938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Jeams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Potts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92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48FD327-E1DF-2F05-3EB0-CFA92D4DE4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591"/>
          <a:stretch/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Thomas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Reilly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09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854EE7F-E424-58AE-BC8B-652366152E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" b="1059"/>
          <a:stretch/>
        </p:blipFill>
        <p:spPr>
          <a:xfrm>
            <a:off x="0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698927"/>
          </a:xfrm>
        </p:spPr>
        <p:txBody>
          <a:bodyPr wrap="square" anchor="t">
            <a:spAutoFit/>
          </a:bodyPr>
          <a:lstStyle/>
          <a:p>
            <a:r>
              <a:rPr lang="en-US" sz="5800" dirty="0" err="1">
                <a:solidFill>
                  <a:schemeClr val="bg1"/>
                </a:solidFill>
              </a:rPr>
              <a:t>Markian</a:t>
            </a:r>
            <a:br>
              <a:rPr lang="en-US" sz="5800" dirty="0">
                <a:solidFill>
                  <a:schemeClr val="bg1"/>
                </a:solidFill>
              </a:rPr>
            </a:br>
            <a:r>
              <a:rPr lang="en-US" sz="5800" dirty="0" err="1">
                <a:solidFill>
                  <a:schemeClr val="bg1"/>
                </a:solidFill>
              </a:rPr>
              <a:t>Reynarowych</a:t>
            </a:r>
            <a:endParaRPr lang="en-US" sz="5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59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48FD327-E1DF-2F05-3EB0-CFA92D4DE4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 b="4487"/>
          <a:stretch/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Larry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 err="1">
                <a:solidFill>
                  <a:schemeClr val="bg1"/>
                </a:solidFill>
              </a:rPr>
              <a:t>Rossow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25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sitting against a wall&#10;&#10;Description automatically generated">
            <a:extLst>
              <a:ext uri="{FF2B5EF4-FFF2-40B4-BE49-F238E27FC236}">
                <a16:creationId xmlns:a16="http://schemas.microsoft.com/office/drawing/2014/main" id="{404B0499-64D5-FB54-BEBC-701D42C342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 b="4060"/>
          <a:stretch>
            <a:fillRect/>
          </a:stretch>
        </p:blipFill>
        <p:spPr>
          <a:xfrm>
            <a:off x="0" y="7938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Marcus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Smith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29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1B0D35-B586-E9D6-0E90-D2161173A1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r="11267"/>
          <a:stretch/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Kevin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 err="1">
                <a:solidFill>
                  <a:schemeClr val="bg1"/>
                </a:solidFill>
              </a:rPr>
              <a:t>Tideman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35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5C98D67-2903-1B59-93EE-382A82AA21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 b="1272"/>
          <a:stretch/>
        </p:blipFill>
        <p:spPr>
          <a:xfrm>
            <a:off x="0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Kacy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Towner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2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DB4C05-8FBE-61E3-AFAC-D5C002D4CB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478"/>
            <a:ext cx="6485022" cy="6278022"/>
          </a:xfrm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Nicholas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 err="1">
                <a:solidFill>
                  <a:schemeClr val="bg1"/>
                </a:solidFill>
              </a:rPr>
              <a:t>Allabastro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26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1B0D35-B586-E9D6-0E90-D2161173A1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 b="2753"/>
          <a:stretch/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Patrick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 err="1">
                <a:solidFill>
                  <a:schemeClr val="bg1"/>
                </a:solidFill>
              </a:rPr>
              <a:t>Vizzone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rick building with a sign on the side&#10;&#10;Description automatically generated">
            <a:extLst>
              <a:ext uri="{FF2B5EF4-FFF2-40B4-BE49-F238E27FC236}">
                <a16:creationId xmlns:a16="http://schemas.microsoft.com/office/drawing/2014/main" id="{F70B65A7-BAEC-A8C6-D884-914A9A70B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2031" y="13535"/>
            <a:ext cx="12167937" cy="6844465"/>
          </a:xfrm>
          <a:solidFill>
            <a:schemeClr val="accent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54448C-F926-41B9-BB03-C8143D82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30" y="2875002"/>
            <a:ext cx="11752741" cy="1107996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dirty="0"/>
              <a:t>Always in Hearts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2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in a black shirt&#10;&#10;Description automatically generated">
            <a:extLst>
              <a:ext uri="{FF2B5EF4-FFF2-40B4-BE49-F238E27FC236}">
                <a16:creationId xmlns:a16="http://schemas.microsoft.com/office/drawing/2014/main" id="{36204BC5-5854-B8F9-4B50-3D1BAF6053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" b="7352"/>
          <a:stretch>
            <a:fillRect/>
          </a:stretch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David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Amani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3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with short hair&#10;&#10;Description automatically generated">
            <a:extLst>
              <a:ext uri="{FF2B5EF4-FFF2-40B4-BE49-F238E27FC236}">
                <a16:creationId xmlns:a16="http://schemas.microsoft.com/office/drawing/2014/main" id="{7057884C-30D0-F8AD-E124-B44FCEB282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" b="4675"/>
          <a:stretch>
            <a:fillRect/>
          </a:stretch>
        </p:blipFill>
        <p:spPr>
          <a:xfrm>
            <a:off x="0" y="7938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Diana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Bland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8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taking a selfie&#10;&#10;Description automatically generated">
            <a:extLst>
              <a:ext uri="{FF2B5EF4-FFF2-40B4-BE49-F238E27FC236}">
                <a16:creationId xmlns:a16="http://schemas.microsoft.com/office/drawing/2014/main" id="{1EA09C95-742C-8847-FEAC-A255C3071D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591"/>
          <a:stretch>
            <a:fillRect/>
          </a:stretch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Chris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Brown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9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wearing a black shirt and glasses&#10;&#10;Description automatically generated">
            <a:extLst>
              <a:ext uri="{FF2B5EF4-FFF2-40B4-BE49-F238E27FC236}">
                <a16:creationId xmlns:a16="http://schemas.microsoft.com/office/drawing/2014/main" id="{77D5B393-E7B6-8655-6AE8-DA505E4D1A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591"/>
          <a:stretch>
            <a:fillRect/>
          </a:stretch>
        </p:blipFill>
        <p:spPr>
          <a:xfrm>
            <a:off x="0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Brett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Cabanas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6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in a suit&#10;&#10;Description automatically generated">
            <a:extLst>
              <a:ext uri="{FF2B5EF4-FFF2-40B4-BE49-F238E27FC236}">
                <a16:creationId xmlns:a16="http://schemas.microsoft.com/office/drawing/2014/main" id="{D676AE7D-29A6-1470-6080-CB95D5518C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r="9078"/>
          <a:stretch>
            <a:fillRect/>
          </a:stretch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Joshua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Cheeks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9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C2691C2-C8DC-9753-AD40-5C739EDF0B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591"/>
          <a:stretch/>
        </p:blipFill>
        <p:spPr>
          <a:xfrm>
            <a:off x="0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Julian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Clark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3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r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E01"/>
      </a:accent1>
      <a:accent2>
        <a:srgbClr val="0D0377"/>
      </a:accent2>
      <a:accent3>
        <a:srgbClr val="0192FF"/>
      </a:accent3>
      <a:accent4>
        <a:srgbClr val="7FFFD4"/>
      </a:accent4>
      <a:accent5>
        <a:srgbClr val="D1D4D4"/>
      </a:accent5>
      <a:accent6>
        <a:srgbClr val="A5A5A5"/>
      </a:accent6>
      <a:hlink>
        <a:srgbClr val="0563C1"/>
      </a:hlink>
      <a:folHlink>
        <a:srgbClr val="954F72"/>
      </a:folHlink>
    </a:clrScheme>
    <a:fontScheme name="Custom 68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137</Words>
  <Application>Microsoft Office PowerPoint</Application>
  <PresentationFormat>Widescreen</PresentationFormat>
  <Paragraphs>35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Open Sans</vt:lpstr>
      <vt:lpstr>Office Theme</vt:lpstr>
      <vt:lpstr>In Loving Memory  of Our Classmates</vt:lpstr>
      <vt:lpstr>Remembering Their Legacy</vt:lpstr>
      <vt:lpstr>Nicholas Allabastro</vt:lpstr>
      <vt:lpstr>David Amani</vt:lpstr>
      <vt:lpstr>Diana Bland</vt:lpstr>
      <vt:lpstr>Chris Brown</vt:lpstr>
      <vt:lpstr>Brett Cabanas</vt:lpstr>
      <vt:lpstr>Joshua Cheeks</vt:lpstr>
      <vt:lpstr>Julian Clark</vt:lpstr>
      <vt:lpstr>David Eckberg</vt:lpstr>
      <vt:lpstr>Kelly Fogg</vt:lpstr>
      <vt:lpstr>Andrew Ghertner</vt:lpstr>
      <vt:lpstr>Angelina Goneno-Griffith</vt:lpstr>
      <vt:lpstr>Julian Gonzalez</vt:lpstr>
      <vt:lpstr>Jenni Green</vt:lpstr>
      <vt:lpstr>Charlotte Harrison</vt:lpstr>
      <vt:lpstr>Brendan Hedges</vt:lpstr>
      <vt:lpstr>Langdon Hutchinson</vt:lpstr>
      <vt:lpstr>David Hyde</vt:lpstr>
      <vt:lpstr>Joe Kunkel</vt:lpstr>
      <vt:lpstr>Timothy Lutz</vt:lpstr>
      <vt:lpstr>Janielle Marcus</vt:lpstr>
      <vt:lpstr>Jeams Potts</vt:lpstr>
      <vt:lpstr>Thomas Reilly</vt:lpstr>
      <vt:lpstr>Markian Reynarowych</vt:lpstr>
      <vt:lpstr>Larry Rossow</vt:lpstr>
      <vt:lpstr>Marcus Smith</vt:lpstr>
      <vt:lpstr>Kevin Tideman</vt:lpstr>
      <vt:lpstr>Kacy Towner</vt:lpstr>
      <vt:lpstr>Patrick Vizzone</vt:lpstr>
      <vt:lpstr>Always in Hearts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 Purwanto</dc:creator>
  <cp:lastModifiedBy>Paul Rodriguez</cp:lastModifiedBy>
  <cp:revision>45</cp:revision>
  <dcterms:created xsi:type="dcterms:W3CDTF">2021-05-06T04:02:30Z</dcterms:created>
  <dcterms:modified xsi:type="dcterms:W3CDTF">2024-09-23T15:35:48Z</dcterms:modified>
</cp:coreProperties>
</file>